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49" r:id="rId2"/>
    <p:sldId id="352" r:id="rId3"/>
    <p:sldId id="319" r:id="rId4"/>
    <p:sldId id="347" r:id="rId5"/>
    <p:sldId id="351" r:id="rId6"/>
    <p:sldId id="263" r:id="rId7"/>
    <p:sldId id="310" r:id="rId8"/>
    <p:sldId id="300" r:id="rId9"/>
    <p:sldId id="338" r:id="rId10"/>
    <p:sldId id="339" r:id="rId11"/>
    <p:sldId id="299" r:id="rId12"/>
    <p:sldId id="341" r:id="rId13"/>
    <p:sldId id="343" r:id="rId14"/>
    <p:sldId id="342" r:id="rId15"/>
    <p:sldId id="344" r:id="rId16"/>
    <p:sldId id="345" r:id="rId17"/>
    <p:sldId id="346" r:id="rId18"/>
    <p:sldId id="284" r:id="rId19"/>
    <p:sldId id="302" r:id="rId20"/>
    <p:sldId id="303" r:id="rId21"/>
    <p:sldId id="318" r:id="rId22"/>
    <p:sldId id="287" r:id="rId23"/>
    <p:sldId id="288" r:id="rId24"/>
    <p:sldId id="353" r:id="rId25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A00"/>
    <a:srgbClr val="0000E4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0" autoAdjust="0"/>
  </p:normalViewPr>
  <p:slideViewPr>
    <p:cSldViewPr>
      <p:cViewPr varScale="1">
        <p:scale>
          <a:sx n="68" d="100"/>
          <a:sy n="68" d="100"/>
        </p:scale>
        <p:origin x="-1056" y="-9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-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A3F8D-C34A-4060-9804-A7FF59BBD74D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E82A2-3985-4491-9C0D-DE3E4270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0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Nikosh" pitchFamily="2" charset="0"/>
                <a:cs typeface="Nikosh" pitchFamily="2" charset="0"/>
              </a:rPr>
              <a:t>শ্রদ্ধেয়</a:t>
            </a:r>
            <a:r>
              <a:rPr lang="en-US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aseline="0" dirty="0" err="1" smtClean="0">
                <a:latin typeface="Nikosh" pitchFamily="2" charset="0"/>
                <a:cs typeface="Nikosh" pitchFamily="2" charset="0"/>
              </a:rPr>
              <a:t>শিক্ষকমন্ডলী</a:t>
            </a:r>
            <a:r>
              <a:rPr lang="en-US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aseline="0" dirty="0" err="1" smtClean="0">
                <a:latin typeface="Nikosh" pitchFamily="2" charset="0"/>
                <a:cs typeface="Nikosh" pitchFamily="2" charset="0"/>
              </a:rPr>
              <a:t>পাঠটি</a:t>
            </a:r>
            <a:r>
              <a:rPr lang="en-US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aseline="0" dirty="0" err="1" smtClean="0">
                <a:latin typeface="Nikosh" pitchFamily="2" charset="0"/>
                <a:cs typeface="Nikosh" pitchFamily="2" charset="0"/>
              </a:rPr>
              <a:t>উপস্থাপনের</a:t>
            </a:r>
            <a:r>
              <a:rPr lang="en-US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aseline="0" dirty="0" err="1" smtClean="0">
                <a:latin typeface="Nikosh" pitchFamily="2" charset="0"/>
                <a:cs typeface="Nikosh" pitchFamily="2" charset="0"/>
              </a:rPr>
              <a:t>পুর্বে</a:t>
            </a:r>
            <a:r>
              <a:rPr lang="en-US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aseline="0" dirty="0" err="1" smtClean="0">
                <a:latin typeface="Nikosh" pitchFamily="2" charset="0"/>
                <a:cs typeface="Nikosh" pitchFamily="2" charset="0"/>
              </a:rPr>
              <a:t>মূল</a:t>
            </a:r>
            <a:r>
              <a:rPr lang="en-US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aseline="0" dirty="0" err="1" smtClean="0">
                <a:latin typeface="Nikosh" pitchFamily="2" charset="0"/>
                <a:cs typeface="Nikosh" pitchFamily="2" charset="0"/>
              </a:rPr>
              <a:t>বইয়ের</a:t>
            </a:r>
            <a:r>
              <a:rPr lang="en-US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aseline="0" dirty="0" err="1" smtClean="0">
                <a:latin typeface="Nikosh" pitchFamily="2" charset="0"/>
                <a:cs typeface="Nikosh" pitchFamily="2" charset="0"/>
              </a:rPr>
              <a:t>পাঠটি</a:t>
            </a:r>
            <a:r>
              <a:rPr lang="en-US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aseline="0" dirty="0" err="1" smtClean="0">
                <a:latin typeface="Nikosh" pitchFamily="2" charset="0"/>
                <a:cs typeface="Nikosh" pitchFamily="2" charset="0"/>
              </a:rPr>
              <a:t>পড়ে</a:t>
            </a:r>
            <a:r>
              <a:rPr lang="en-US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aseline="0" dirty="0" err="1" smtClean="0">
                <a:latin typeface="Nikosh" pitchFamily="2" charset="0"/>
                <a:cs typeface="Nikosh" pitchFamily="2" charset="0"/>
              </a:rPr>
              <a:t>নিলে</a:t>
            </a:r>
            <a:r>
              <a:rPr lang="en-US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aseline="0" dirty="0" err="1" smtClean="0">
                <a:latin typeface="Nikosh" pitchFamily="2" charset="0"/>
                <a:cs typeface="Nikosh" pitchFamily="2" charset="0"/>
              </a:rPr>
              <a:t>ভাল</a:t>
            </a:r>
            <a:r>
              <a:rPr lang="en-US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aseline="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baseline="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18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effectLst/>
              </a:rPr>
              <a:t>ওয়ার্ডপ্রসেসরে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কাজ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করার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পর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কোন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কিছু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স্থায়ীভাবে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কাগজে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সংরক্ষণ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করার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জন্য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যে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কাজটি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করা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হয়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তাই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মুদ্রণ</a:t>
            </a:r>
            <a:r>
              <a:rPr lang="en-US" baseline="0" dirty="0" smtClean="0">
                <a:effectLst/>
              </a:rPr>
              <a:t>।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9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 Ctrl  p </a:t>
            </a:r>
            <a:r>
              <a:rPr lang="en-US" baseline="0" dirty="0" err="1" smtClean="0"/>
              <a:t>তে</a:t>
            </a:r>
            <a:r>
              <a:rPr lang="en-US" baseline="0" dirty="0" smtClean="0"/>
              <a:t>  </a:t>
            </a:r>
            <a:r>
              <a:rPr lang="en-US" baseline="0" smtClean="0"/>
              <a:t>ক্লিক </a:t>
            </a:r>
            <a:r>
              <a:rPr lang="en-US" baseline="0" dirty="0" err="1" smtClean="0"/>
              <a:t>করি</a:t>
            </a:r>
            <a:r>
              <a:rPr lang="en-US" baseline="0" dirty="0" smtClean="0"/>
              <a:t>,  </a:t>
            </a:r>
            <a:r>
              <a:rPr lang="en-US" baseline="0" dirty="0" err="1" smtClean="0"/>
              <a:t>তারপর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পর্দায়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এরপর</a:t>
            </a:r>
            <a:r>
              <a:rPr lang="en-US" baseline="0" dirty="0" smtClean="0"/>
              <a:t>  Print-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করি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11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ডকুমেন্ট</a:t>
            </a:r>
            <a:r>
              <a:rPr lang="en-US" dirty="0" smtClean="0"/>
              <a:t> </a:t>
            </a:r>
            <a:r>
              <a:rPr lang="en-US" dirty="0" err="1" smtClean="0"/>
              <a:t>এমনভাবে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সংরক্ষণের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ব্যবস্থা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হারিয়ে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ভবিষ্যতে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সহজে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খুঁজে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একাজটিকে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সহজভাবে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ডকুমেন্ট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ব্যবস্থাপনা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80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চিত্র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ছাত্রীদের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38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প্রাথমিকভাবে</a:t>
            </a:r>
            <a:r>
              <a:rPr lang="en-US" dirty="0" smtClean="0"/>
              <a:t> </a:t>
            </a:r>
            <a:r>
              <a:rPr lang="en-US" dirty="0" err="1" smtClean="0"/>
              <a:t>ফোল্ডারটির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1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ফোল্ডার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সংরক্ষণ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21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কীভাবে</a:t>
            </a:r>
            <a:r>
              <a:rPr lang="en-US" dirty="0" smtClean="0"/>
              <a:t> </a:t>
            </a:r>
            <a:r>
              <a:rPr lang="en-US" dirty="0" err="1" smtClean="0"/>
              <a:t>অতি</a:t>
            </a:r>
            <a:r>
              <a:rPr lang="en-US" dirty="0" smtClean="0"/>
              <a:t> </a:t>
            </a:r>
            <a:r>
              <a:rPr lang="en-US" dirty="0" err="1" smtClean="0"/>
              <a:t>সহজে</a:t>
            </a:r>
            <a:r>
              <a:rPr lang="en-US" dirty="0" smtClean="0"/>
              <a:t> </a:t>
            </a:r>
            <a:r>
              <a:rPr lang="en-US" dirty="0" err="1" smtClean="0"/>
              <a:t>ডকুমেন্ট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খুঁজে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48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34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ট্রিগার-এর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অপশনগুলো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ট্রিগার-এর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অপশনগুলোতে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অথবা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09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নতুন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শিখলাম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610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বাড়ির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কিনা</a:t>
            </a:r>
            <a:r>
              <a:rPr lang="en-US" baseline="0" dirty="0" smtClean="0"/>
              <a:t> শ্রদ্ধেয়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59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ইচ্ছে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দেখাতেও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41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32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মুদ্রণ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কী</a:t>
            </a:r>
            <a:r>
              <a:rPr lang="en-US" baseline="0" dirty="0" smtClean="0">
                <a:effectLst/>
              </a:rPr>
              <a:t> ? </a:t>
            </a:r>
            <a:r>
              <a:rPr lang="en-US" baseline="0" dirty="0" err="1" smtClean="0">
                <a:effectLst/>
              </a:rPr>
              <a:t>মুদ্রণ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কিভাবে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কাগজে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ছাপানো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হয়</a:t>
            </a:r>
            <a:r>
              <a:rPr lang="en-US" baseline="0" dirty="0" smtClean="0">
                <a:effectLst/>
              </a:rPr>
              <a:t>? 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0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মুদ্রণের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2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মুদ্রণের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প্রিন্টারের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10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r>
              <a:rPr lang="en-US" dirty="0" err="1" smtClean="0"/>
              <a:t>প্রিন্টার</a:t>
            </a:r>
            <a:r>
              <a:rPr lang="en-US" baseline="0" dirty="0" smtClean="0"/>
              <a:t> ও  </a:t>
            </a:r>
            <a:r>
              <a:rPr lang="en-US" baseline="0" dirty="0" err="1" smtClean="0"/>
              <a:t>সফটওয়্যারের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9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0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99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8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8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6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75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0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633"/>
            </a:avLst>
          </a:prstGeom>
          <a:solidFill>
            <a:schemeClr val="accent6">
              <a:lumMod val="7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 userDrawn="1"/>
        </p:nvSpPr>
        <p:spPr>
          <a:xfrm>
            <a:off x="76200" y="76200"/>
            <a:ext cx="10820400" cy="6705600"/>
          </a:xfrm>
          <a:prstGeom prst="frame">
            <a:avLst>
              <a:gd name="adj1" fmla="val 611"/>
            </a:avLst>
          </a:prstGeom>
          <a:blipFill>
            <a:blip r:embed="rId13"/>
            <a:tile tx="0" ty="0" sx="100000" sy="100000" flip="none" algn="tl"/>
          </a:blip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4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ulfikerali11@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2461" y="2224599"/>
            <a:ext cx="9555479" cy="37695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066801" y="642937"/>
            <a:ext cx="8686799" cy="1414463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335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1775" y="990600"/>
            <a:ext cx="595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 algn="ctr">
              <a:buFont typeface="Wingdings" pitchFamily="2" charset="2"/>
              <a:buChar char="Ø"/>
            </a:pPr>
            <a:r>
              <a:rPr lang="en-US" sz="48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সাইজের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</a:t>
            </a:r>
            <a:endParaRPr lang="en-US" sz="48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6945" y="152400"/>
            <a:ext cx="595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মুদ্রণের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endParaRPr lang="en-US" sz="48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86"/>
          <a:stretch/>
        </p:blipFill>
        <p:spPr>
          <a:xfrm>
            <a:off x="6060193" y="1828800"/>
            <a:ext cx="3133998" cy="4198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0"/>
          <a:stretch/>
        </p:blipFill>
        <p:spPr>
          <a:xfrm>
            <a:off x="2385913" y="1828800"/>
            <a:ext cx="3169760" cy="41982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1991" y="5957668"/>
            <a:ext cx="117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2547" y="5985301"/>
            <a:ext cx="148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Ligal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4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031" y="1828800"/>
            <a:ext cx="4699401" cy="3505200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3581401" y="304800"/>
            <a:ext cx="3253690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4629" y="5477470"/>
            <a:ext cx="7165571" cy="9233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মুদ্রণের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509932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81366" y="135148"/>
            <a:ext cx="608605" cy="131675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31631" y="124264"/>
            <a:ext cx="608605" cy="131675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84810" y="124264"/>
            <a:ext cx="539338" cy="131675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52893" y="124264"/>
            <a:ext cx="539338" cy="131675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6463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788" y="2057400"/>
            <a:ext cx="671007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" t="8393" r="63557" b="79218"/>
          <a:stretch/>
        </p:blipFill>
        <p:spPr bwMode="auto">
          <a:xfrm>
            <a:off x="1178083" y="2314397"/>
            <a:ext cx="1964826" cy="51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1028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অনুমিত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(Print)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আইকনে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1143000"/>
            <a:ext cx="1624163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p 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1" b="6055"/>
          <a:stretch/>
        </p:blipFill>
        <p:spPr>
          <a:xfrm>
            <a:off x="7239000" y="2066330"/>
            <a:ext cx="3640973" cy="288667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Oval 8"/>
          <p:cNvSpPr/>
          <p:nvPr/>
        </p:nvSpPr>
        <p:spPr>
          <a:xfrm>
            <a:off x="1143000" y="2252395"/>
            <a:ext cx="832731" cy="609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8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725757"/>
            <a:ext cx="540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সেজন্য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25"/>
          <a:stretch/>
        </p:blipFill>
        <p:spPr bwMode="auto">
          <a:xfrm>
            <a:off x="198120" y="1328201"/>
            <a:ext cx="5364480" cy="4095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84"/>
          <a:stretch/>
        </p:blipFill>
        <p:spPr bwMode="auto">
          <a:xfrm>
            <a:off x="5704684" y="1316252"/>
            <a:ext cx="5039516" cy="41292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228600"/>
            <a:ext cx="353334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4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14072" y="5704582"/>
            <a:ext cx="54864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ভবিষ্যতে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00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6"/>
          <a:stretch/>
        </p:blipFill>
        <p:spPr bwMode="auto">
          <a:xfrm>
            <a:off x="152400" y="152400"/>
            <a:ext cx="10759539" cy="665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206122"/>
            <a:ext cx="99060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ডকুমেন্টটি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তাড়াতাড়ি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854529"/>
            <a:ext cx="10820400" cy="0"/>
          </a:xfrm>
          <a:prstGeom prst="line">
            <a:avLst/>
          </a:prstGeom>
          <a:ln w="762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94100" y="1120593"/>
            <a:ext cx="10584096" cy="53161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 Document-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ফোল্ডার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ফোল্ডার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04"/>
          <a:stretch/>
        </p:blipFill>
        <p:spPr>
          <a:xfrm>
            <a:off x="304800" y="1727775"/>
            <a:ext cx="2061029" cy="38207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90" y="1727774"/>
            <a:ext cx="8203810" cy="481546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74172" y="1838890"/>
            <a:ext cx="1030514" cy="7845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8" t="28263" r="23187" b="7836"/>
          <a:stretch/>
        </p:blipFill>
        <p:spPr bwMode="auto">
          <a:xfrm>
            <a:off x="6839435" y="2743200"/>
            <a:ext cx="359879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8462784" y="4277961"/>
            <a:ext cx="528816" cy="3660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93945" y="4315264"/>
            <a:ext cx="639868" cy="3660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1606" y="5590736"/>
            <a:ext cx="2142486" cy="954107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 Document </a:t>
            </a:r>
            <a:endParaRPr lang="en-US" sz="28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ডাবল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724400" y="5634335"/>
            <a:ext cx="3738384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মাউসের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16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7387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17" grpId="0" animBg="1"/>
      <p:bldP spid="13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08435" y="2198560"/>
            <a:ext cx="7411765" cy="4278440"/>
            <a:chOff x="1808435" y="2198560"/>
            <a:chExt cx="7411765" cy="427844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10" r="33134" b="18221"/>
            <a:stretch/>
          </p:blipFill>
          <p:spPr bwMode="auto">
            <a:xfrm>
              <a:off x="1808435" y="2198560"/>
              <a:ext cx="7411765" cy="4278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50" t="40145" r="5600" b="10880"/>
            <a:stretch/>
          </p:blipFill>
          <p:spPr>
            <a:xfrm>
              <a:off x="4639993" y="3325064"/>
              <a:ext cx="1097281" cy="1240863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533400" y="152400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ডকুমেন্টটি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তাড়াতাড়ি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" y="838200"/>
            <a:ext cx="10820400" cy="0"/>
          </a:xfrm>
          <a:prstGeom prst="line">
            <a:avLst/>
          </a:prstGeom>
          <a:ln w="762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4100" y="1058461"/>
            <a:ext cx="10584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প্রাথমিকভাবে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ফোল্ডারটির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folder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ফোল্ডার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058958" y="3020510"/>
            <a:ext cx="2208998" cy="18499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8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70755"/>
            <a:ext cx="990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ডকুমেন্টটি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তাড়াতাড়ি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622324"/>
            <a:ext cx="10820400" cy="0"/>
          </a:xfrm>
          <a:prstGeom prst="line">
            <a:avLst/>
          </a:prstGeom>
          <a:ln w="762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94100" y="658778"/>
            <a:ext cx="10584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ডকুমেন্টটি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Save)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ডায়ালগ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ফোল্ডারটি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মাউসের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ডাবল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97" b="34722"/>
          <a:stretch/>
        </p:blipFill>
        <p:spPr bwMode="auto">
          <a:xfrm>
            <a:off x="2172855" y="2212109"/>
            <a:ext cx="6742545" cy="43410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3588328" y="3079277"/>
            <a:ext cx="936831" cy="5358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7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"/>
            <a:ext cx="990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ডকুমেন্টটি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তারাতারি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" y="818272"/>
            <a:ext cx="10820400" cy="0"/>
          </a:xfrm>
          <a:prstGeom prst="line">
            <a:avLst/>
          </a:prstGeom>
          <a:ln w="762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4100" y="903713"/>
            <a:ext cx="10584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ঘ।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Rename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ডকুমেন্টটি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97" b="34722"/>
          <a:stretch/>
        </p:blipFill>
        <p:spPr bwMode="auto">
          <a:xfrm>
            <a:off x="2172855" y="1952232"/>
            <a:ext cx="6742545" cy="43410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3588328" y="2819400"/>
            <a:ext cx="936831" cy="5358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4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398520" y="686193"/>
            <a:ext cx="4023360" cy="914007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-15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-150" dirty="0" err="1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-150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57843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342" y="3203138"/>
            <a:ext cx="9866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4124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0104" y="2387025"/>
            <a:ext cx="445829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সাজানোর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2" y="1701225"/>
            <a:ext cx="9601198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ডকুমেন্টকে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2" y="2387025"/>
            <a:ext cx="44958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ডিলিট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457201" y="3048000"/>
            <a:ext cx="44958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হারানো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0102" y="3048000"/>
            <a:ext cx="445829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লুকিয়ে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544974" y="390207"/>
            <a:ext cx="2941426" cy="676593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3716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168547" y="283212"/>
            <a:ext cx="3203635" cy="7554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457203" y="4984152"/>
            <a:ext cx="44958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2" y="4231213"/>
            <a:ext cx="9601197" cy="5693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1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1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1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1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ফোল্ডার</a:t>
            </a:r>
            <a:r>
              <a:rPr lang="en-US" sz="31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31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1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1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31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1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1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1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1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1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1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1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1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3" y="5754469"/>
            <a:ext cx="44958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0104" y="5754469"/>
            <a:ext cx="44582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00103" y="4992469"/>
            <a:ext cx="445829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এলাইনমেন্ট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162799" y="344269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5" grpId="0" animBg="1"/>
      <p:bldP spid="25" grpId="1" animBg="1"/>
      <p:bldP spid="25" grpId="2" animBg="1"/>
      <p:bldP spid="25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90" y="-457200"/>
            <a:ext cx="7411621" cy="7411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126153"/>
            <a:ext cx="10134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2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02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2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102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2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02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0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9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25976" y="1992045"/>
            <a:ext cx="369422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Ctrl+B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0438" y="1305580"/>
            <a:ext cx="7735199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2250" y="1993619"/>
            <a:ext cx="340885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Ctrl+V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461174" y="2630996"/>
            <a:ext cx="341973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Ctrl+P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9009" y="2630259"/>
            <a:ext cx="369100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Ctrl+C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817469" y="355232"/>
            <a:ext cx="2430931" cy="559168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184030"/>
            <a:ext cx="10820400" cy="0"/>
          </a:xfrm>
          <a:prstGeom prst="line">
            <a:avLst/>
          </a:prstGeom>
          <a:ln w="3175" cap="rnd" cmpd="dbl">
            <a:solidFill>
              <a:schemeClr val="accent6">
                <a:lumMod val="75000"/>
                <a:alpha val="85000"/>
              </a:schemeClr>
            </a:solidFill>
            <a:prstDash val="solid"/>
            <a:rou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72723" y="370639"/>
            <a:ext cx="320363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475576" y="6024810"/>
            <a:ext cx="374462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i, ii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1173" y="3441428"/>
            <a:ext cx="7745343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মুদ্রণের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1173" y="5419382"/>
            <a:ext cx="341413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1173" y="6042063"/>
            <a:ext cx="341562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72410" y="5392593"/>
            <a:ext cx="374778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47800" y="4130102"/>
            <a:ext cx="236966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62400" y="4130102"/>
            <a:ext cx="26670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দরকারী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05600" y="4130840"/>
            <a:ext cx="25146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2248" y="4748487"/>
            <a:ext cx="7747951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412164" y="361854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1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1" grpId="0" animBg="1"/>
      <p:bldP spid="21" grpId="1" animBg="1"/>
      <p:bldP spid="21" grpId="2" animBg="1"/>
      <p:bldP spid="21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401315" y="133782"/>
            <a:ext cx="6285485" cy="56752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0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6200" y="838200"/>
            <a:ext cx="10820400" cy="0"/>
          </a:xfrm>
          <a:prstGeom prst="line">
            <a:avLst/>
          </a:prstGeom>
          <a:ln w="762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4800" y="1086534"/>
            <a:ext cx="2667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লেআউট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5086" y="1086533"/>
            <a:ext cx="32657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ফরম্যাটিং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721" y="1086532"/>
            <a:ext cx="129487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1126" y="1077684"/>
            <a:ext cx="12590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59353" y="1077684"/>
            <a:ext cx="12590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পেস্ট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6114" y="1848535"/>
            <a:ext cx="2667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শর্টকাট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8671" y="1848534"/>
            <a:ext cx="2667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প্রিন্টিং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মুদ্রণ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8285"/>
          <a:stretch/>
        </p:blipFill>
        <p:spPr>
          <a:xfrm>
            <a:off x="1325832" y="2485907"/>
            <a:ext cx="8275368" cy="3984057"/>
          </a:xfrm>
          <a:prstGeom prst="rect">
            <a:avLst/>
          </a:prstGeom>
          <a:ln w="127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370" y="2667000"/>
            <a:ext cx="3570061" cy="35700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68" y="2764536"/>
            <a:ext cx="2950464" cy="29504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1" b="6055"/>
          <a:stretch/>
        </p:blipFill>
        <p:spPr>
          <a:xfrm>
            <a:off x="3505200" y="2692063"/>
            <a:ext cx="4005070" cy="317533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2390336" y="2667000"/>
            <a:ext cx="6110230" cy="3792021"/>
            <a:chOff x="1261294" y="1567542"/>
            <a:chExt cx="6110230" cy="3792021"/>
          </a:xfrm>
        </p:grpSpPr>
        <p:sp>
          <p:nvSpPr>
            <p:cNvPr id="18" name="TextBox 17"/>
            <p:cNvSpPr txBox="1"/>
            <p:nvPr/>
          </p:nvSpPr>
          <p:spPr>
            <a:xfrm>
              <a:off x="2895600" y="2514600"/>
              <a:ext cx="447592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4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ডানদিকে</a:t>
              </a:r>
              <a:r>
                <a:rPr lang="en-US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এলাইন</a:t>
              </a:r>
              <a:endPara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61294" y="1600200"/>
              <a:ext cx="1766830" cy="76944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sz="4400" b="1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Ctrl   l</a:t>
              </a:r>
              <a:endParaRPr lang="en-US" sz="4400" b="1" dirty="0">
                <a:solidFill>
                  <a:sysClr val="windowText" lastClr="00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81718" y="2550939"/>
              <a:ext cx="1766029" cy="76944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US" sz="4400" b="1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Ctrl  r</a:t>
              </a:r>
              <a:endParaRPr lang="en-US" sz="4400" b="1" dirty="0">
                <a:solidFill>
                  <a:sysClr val="windowText" lastClr="00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95600" y="3497997"/>
              <a:ext cx="447592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4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মাঝখানে</a:t>
              </a:r>
              <a:r>
                <a:rPr lang="en-US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এলাইন</a:t>
              </a:r>
              <a:endPara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272273" y="3530525"/>
              <a:ext cx="1775473" cy="76944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US" sz="4400" b="1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Ctrl  e</a:t>
              </a:r>
              <a:endParaRPr lang="en-US" sz="4400" b="1" dirty="0">
                <a:solidFill>
                  <a:sysClr val="windowText" lastClr="00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95600" y="4528566"/>
              <a:ext cx="447592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4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জাস্টিফাইড</a:t>
              </a:r>
              <a:r>
                <a:rPr lang="en-US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এলাইন</a:t>
              </a:r>
              <a:endPara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281718" y="4550391"/>
              <a:ext cx="1766028" cy="76944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US" sz="4400" b="1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Ctrl  j</a:t>
              </a:r>
              <a:endParaRPr lang="en-US" sz="4400" b="1" dirty="0">
                <a:solidFill>
                  <a:sysClr val="windowText" lastClr="00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95600" y="1567542"/>
              <a:ext cx="447592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4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বাম</a:t>
              </a:r>
              <a:r>
                <a:rPr lang="en-US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দিকে</a:t>
              </a:r>
              <a:r>
                <a:rPr lang="en-US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এলাইন</a:t>
              </a:r>
              <a:endPara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93" y="3139962"/>
            <a:ext cx="1572768" cy="12488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619342" y="3126938"/>
            <a:ext cx="98663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সাজাতে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ডকুমেন্টটি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কাজটিকে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ফরম্যাটিং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933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3" y="762000"/>
            <a:ext cx="5486399" cy="1027914"/>
          </a:xfrm>
          <a:prstGeom prst="can">
            <a:avLst>
              <a:gd name="adj" fmla="val 1647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098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163284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152400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25927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24000" y="304800"/>
            <a:ext cx="197358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246619" y="304800"/>
            <a:ext cx="1973581" cy="1752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4098" y="3134142"/>
            <a:ext cx="9059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প্রয়োজনের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তাড়াতাড়ি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634797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477" y="2819400"/>
            <a:ext cx="5181600" cy="342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838200"/>
            <a:ext cx="883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spc="-3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spc="-3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-3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spc="-30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119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381001"/>
            <a:ext cx="4038600" cy="1336595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" y="2990608"/>
            <a:ext cx="1024128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71688"/>
            <a:ext cx="10058400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314" y="4210404"/>
            <a:ext cx="10287000" cy="2062103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.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17959"/>
            <a:ext cx="4765964" cy="30018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জুলফিকার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চন্দ্রদীঘি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দুপচাঁচিয়া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বগুড়া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মোবাইল-০১৮৩৩৭৯৪১২৪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julfikerali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11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1191" y="1128650"/>
            <a:ext cx="1760220" cy="199209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19651" y="2820707"/>
            <a:ext cx="5206964" cy="34276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৭ম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30</a:t>
            </a:r>
          </a:p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50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4068" y="541002"/>
            <a:ext cx="3850221" cy="62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0685" y="484328"/>
            <a:ext cx="3258067" cy="62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126175" y="600790"/>
            <a:ext cx="0" cy="5619343"/>
          </a:xfrm>
          <a:prstGeom prst="line">
            <a:avLst/>
          </a:prstGeom>
          <a:ln w="76200"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7.jpg"/>
          <p:cNvPicPr>
            <a:picLocks noChangeAspect="1"/>
          </p:cNvPicPr>
          <p:nvPr/>
        </p:nvPicPr>
        <p:blipFill rotWithShape="1">
          <a:blip r:embed="rId5"/>
          <a:srcRect t="-2" r="-180" b="1990"/>
          <a:stretch/>
        </p:blipFill>
        <p:spPr>
          <a:xfrm>
            <a:off x="7162800" y="1081630"/>
            <a:ext cx="1662546" cy="193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377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00175"/>
            <a:ext cx="4183666" cy="4057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1150" y="304800"/>
            <a:ext cx="7562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31066" y="2057400"/>
            <a:ext cx="0" cy="1600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43000" y="5671840"/>
            <a:ext cx="2915805" cy="839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মুদ্রণ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5671840"/>
            <a:ext cx="45821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2000" y="1400175"/>
            <a:ext cx="6172200" cy="4057650"/>
            <a:chOff x="1808435" y="2198560"/>
            <a:chExt cx="7411765" cy="427844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10" r="33134" b="18221"/>
            <a:stretch/>
          </p:blipFill>
          <p:spPr bwMode="auto">
            <a:xfrm>
              <a:off x="1808435" y="2198560"/>
              <a:ext cx="7411765" cy="4278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50" t="40145" r="5600" b="10880"/>
            <a:stretch/>
          </p:blipFill>
          <p:spPr>
            <a:xfrm>
              <a:off x="4639993" y="3325064"/>
              <a:ext cx="1097281" cy="1240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136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428" y="2298478"/>
            <a:ext cx="6583772" cy="387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1371600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মুদ্রণ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63" y="3410056"/>
            <a:ext cx="1483301" cy="15720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503815"/>
            <a:ext cx="2335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b="1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b="1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2400" b="1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00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2954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228600"/>
            <a:ext cx="3657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8309" y="2059156"/>
            <a:ext cx="942109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00E4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 smtClean="0">
                <a:solidFill>
                  <a:srgbClr val="0000E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E4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solidFill>
                  <a:srgbClr val="0000E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E4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 smtClean="0">
                <a:solidFill>
                  <a:srgbClr val="0000E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E4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 smtClean="0">
                <a:solidFill>
                  <a:srgbClr val="0000E4"/>
                </a:solidFill>
                <a:latin typeface="NikoshBAN" pitchFamily="2" charset="0"/>
                <a:cs typeface="NikoshBAN" pitchFamily="2" charset="0"/>
              </a:rPr>
              <a:t>… </a:t>
            </a:r>
          </a:p>
          <a:p>
            <a:endParaRPr lang="en-US" sz="1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মুদ্রণের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;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মুদ্রণের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;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সুষ্ঠুভাবে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89858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1" y="5628382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ছাপানো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14512" y="76200"/>
            <a:ext cx="3339376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just"/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মুদ্রণ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(Print)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13881"/>
            <a:ext cx="5791200" cy="4517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6192" y="2391294"/>
            <a:ext cx="5102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 am trying to print a gif file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ut whenever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print it out,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 picture doesn’t more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046872"/>
            <a:ext cx="38481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6074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287959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যথাযথভাবে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4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6945" y="152400"/>
            <a:ext cx="595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ln>
                  <a:solidFill>
                    <a:srgbClr val="7030A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মুদ্রণের</a:t>
            </a:r>
            <a:r>
              <a:rPr lang="en-US" sz="4800" dirty="0" smtClean="0">
                <a:ln>
                  <a:solidFill>
                    <a:srgbClr val="7030A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7030A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 smtClean="0">
                <a:ln>
                  <a:solidFill>
                    <a:srgbClr val="7030A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7030A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800" dirty="0" smtClean="0">
                <a:ln>
                  <a:solidFill>
                    <a:srgbClr val="7030A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7030A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প্রয়োজন</a:t>
            </a:r>
            <a:endParaRPr lang="en-US" sz="4800" dirty="0">
              <a:ln>
                <a:solidFill>
                  <a:srgbClr val="7030A0"/>
                </a:solidFill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392372"/>
            <a:ext cx="4671036" cy="33040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92372"/>
            <a:ext cx="5338801" cy="33226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Oval 4"/>
          <p:cNvSpPr/>
          <p:nvPr/>
        </p:nvSpPr>
        <p:spPr>
          <a:xfrm>
            <a:off x="3860462" y="3581400"/>
            <a:ext cx="1933141" cy="15114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937375" y="3187868"/>
            <a:ext cx="1320361" cy="11355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9964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3545" y="1378803"/>
            <a:ext cx="7405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 algn="ctr">
              <a:buFont typeface="Wingdings" pitchFamily="2" charset="2"/>
              <a:buChar char="Ø"/>
            </a:pP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দরকারি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6945" y="304800"/>
            <a:ext cx="595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মুদ্রণের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endParaRPr lang="en-US" sz="4800" dirty="0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50" y="2703796"/>
            <a:ext cx="3252851" cy="33554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9"/>
          <a:stretch/>
        </p:blipFill>
        <p:spPr>
          <a:xfrm>
            <a:off x="4918710" y="2703795"/>
            <a:ext cx="5783580" cy="33554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816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3728</TotalTime>
  <Words>993</Words>
  <Application>Microsoft Office PowerPoint</Application>
  <PresentationFormat>Custom</PresentationFormat>
  <Paragraphs>160</Paragraphs>
  <Slides>24</Slides>
  <Notes>21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B.C.C-1</dc:creator>
  <cp:lastModifiedBy>Julfiker</cp:lastModifiedBy>
  <cp:revision>563</cp:revision>
  <dcterms:created xsi:type="dcterms:W3CDTF">2014-04-16T06:10:17Z</dcterms:created>
  <dcterms:modified xsi:type="dcterms:W3CDTF">2016-08-10T03:54:30Z</dcterms:modified>
</cp:coreProperties>
</file>